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9" r:id="rId2"/>
  </p:sldIdLst>
  <p:sldSz cx="9906000" cy="6858000" type="A4"/>
  <p:notesSz cx="6807200" cy="9939338"/>
  <p:embeddedFontLst>
    <p:embeddedFont>
      <p:font typeface="맑은 고딕" panose="020B0503020000020004" pitchFamily="50" charset="-127"/>
      <p:regular r:id="rId5"/>
      <p:bold r:id="rId6"/>
    </p:embeddedFont>
  </p:embeddedFont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65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805">
          <p15:clr>
            <a:srgbClr val="A4A3A4"/>
          </p15:clr>
        </p15:guide>
        <p15:guide id="6" orient="horz" pos="3805">
          <p15:clr>
            <a:srgbClr val="A4A3A4"/>
          </p15:clr>
        </p15:guide>
        <p15:guide id="7" pos="3120">
          <p15:clr>
            <a:srgbClr val="A4A3A4"/>
          </p15:clr>
        </p15:guide>
        <p15:guide id="8" pos="262">
          <p15:clr>
            <a:srgbClr val="A4A3A4"/>
          </p15:clr>
        </p15:guide>
        <p15:guide id="9" pos="5978">
          <p15:clr>
            <a:srgbClr val="A4A3A4"/>
          </p15:clr>
        </p15:guide>
        <p15:guide id="10" pos="6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6600FF"/>
    <a:srgbClr val="F8F8F8"/>
    <a:srgbClr val="C0C0C0"/>
    <a:srgbClr val="C00000"/>
    <a:srgbClr val="EAEAEA"/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3" autoAdjust="0"/>
    <p:restoredTop sz="78170" autoAdjust="0"/>
  </p:normalViewPr>
  <p:slideViewPr>
    <p:cSldViewPr>
      <p:cViewPr varScale="1">
        <p:scale>
          <a:sx n="116" d="100"/>
          <a:sy n="116" d="100"/>
        </p:scale>
        <p:origin x="990" y="108"/>
      </p:cViewPr>
      <p:guideLst>
        <p:guide orient="horz" pos="2160"/>
        <p:guide orient="horz" pos="865"/>
        <p:guide orient="horz"/>
        <p:guide orient="horz" pos="3974"/>
        <p:guide orient="horz" pos="805"/>
        <p:guide orient="horz" pos="3805"/>
        <p:guide pos="3120"/>
        <p:guide pos="262"/>
        <p:guide pos="5978"/>
        <p:guide pos="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650"/>
    </p:cViewPr>
  </p:sorterViewPr>
  <p:notesViewPr>
    <p:cSldViewPr>
      <p:cViewPr varScale="1">
        <p:scale>
          <a:sx n="77" d="100"/>
          <a:sy n="77" d="100"/>
        </p:scale>
        <p:origin x="25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F5FDA-1F92-4CE3-84B1-D6FAF4E32D53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C4281-629F-4DD4-B4FB-E6258E7A65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0862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1BC56-478D-49C2-A2EE-203B1407E4E7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C5128-97A4-48C2-AB7A-582989D034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9334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D395D-F1D7-4E7F-9C2B-317576987F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20888-892F-4D0E-B49D-0D9DC9FDF4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996" y="61768"/>
            <a:ext cx="821408" cy="43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A4A084AE-2256-4DE8-A89D-0903AD7B65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96044" y="556680"/>
            <a:ext cx="9713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iming>
    <p:tnLst>
      <p:par>
        <p:cTn id="1" dur="indefinite" restart="never" nodeType="tmRoot"/>
      </p:par>
    </p:tnLst>
  </p:timing>
  <p:txStyles>
    <p:titleStyle>
      <a:lvl1pPr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2pPr>
      <a:lvl3pPr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3pPr>
      <a:lvl4pPr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4pPr>
      <a:lvl5pPr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5pPr>
      <a:lvl6pPr marL="457200"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6pPr>
      <a:lvl7pPr marL="914400"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7pPr>
      <a:lvl8pPr marL="1371600"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8pPr>
      <a:lvl9pPr marL="1828800"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58775" indent="-358775" algn="l" defTabSz="957263" rtl="0" eaLnBrk="1" fontAlgn="base" latinLnBrk="1" hangingPunct="1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6975" indent="-239713" algn="l" defTabSz="957263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4813" indent="-238125" algn="l" defTabSz="957263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4238" indent="-238125" algn="l" defTabSz="957263" rtl="0" eaLnBrk="1" fontAlgn="base" latinLnBrk="1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11438" indent="-238125" algn="l" defTabSz="957263" rtl="0" eaLnBrk="1" fontAlgn="base" latinLnBrk="1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68638" indent="-238125" algn="l" defTabSz="957263" rtl="0" eaLnBrk="1" fontAlgn="base" latinLnBrk="1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25838" indent="-238125" algn="l" defTabSz="957263" rtl="0" eaLnBrk="1" fontAlgn="base" latinLnBrk="1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83038" indent="-238125" algn="l" defTabSz="957263" rtl="0" eaLnBrk="1" fontAlgn="base" latinLnBrk="1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914" y="65336"/>
            <a:ext cx="33547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b="1" dirty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Partnership Application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377049"/>
              </p:ext>
            </p:extLst>
          </p:nvPr>
        </p:nvGraphicFramePr>
        <p:xfrm>
          <a:off x="488504" y="980728"/>
          <a:ext cx="8784976" cy="506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056784"/>
              </a:tblGrid>
              <a:tr h="107200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Basic Information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Company’s Full Legal Name: </a:t>
                      </a:r>
                    </a:p>
                    <a:p>
                      <a:pPr marL="182563" marR="0" lvl="0" indent="-182563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Field of Business: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0321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Name: </a:t>
                      </a:r>
                    </a:p>
                    <a:p>
                      <a:pPr marL="182563" marR="0" lvl="0" indent="-182563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E-mail: </a:t>
                      </a:r>
                      <a:r>
                        <a:rPr kumimoji="1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e.g. </a:t>
                      </a:r>
                      <a:r>
                        <a:rPr kumimoji="1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LGE-aipartner@lge.com</a:t>
                      </a:r>
                      <a:endParaRPr kumimoji="1" lang="en-US" altLang="ko-K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marL="182563" marR="0" lvl="0" indent="-182563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Phone: </a:t>
                      </a:r>
                      <a:r>
                        <a:rPr kumimoji="1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e.g. +82-10-1234-5678</a:t>
                      </a:r>
                    </a:p>
                    <a:p>
                      <a:pPr marL="182563" marR="0" lvl="0" indent="-182563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LG Account User ID: </a:t>
                      </a:r>
                      <a:r>
                        <a:rPr kumimoji="1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Please sign up a company email account to the LG Developer site before applying for a partner. (e.g. lgaccount@company.com)</a:t>
                      </a:r>
                    </a:p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71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Motivations and Expectations for Applying Partnership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6309320"/>
            <a:ext cx="1626416" cy="34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제휴 신청서(Works with SmartThinQ)_20170605_TED" id="{B962477C-F8A6-49B6-B2D6-C83815CCD3F8}" vid="{F5618217-8738-4472-A307-C7D775E425C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제휴 신청서(Works with SmartThinQ)_KO_20170605_TED</Template>
  <TotalTime>236</TotalTime>
  <Words>60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굴림</vt:lpstr>
      <vt:lpstr>Wingdings</vt:lpstr>
      <vt:lpstr>맑은 고딕</vt:lpstr>
      <vt:lpstr>기본 디자인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신아영/선임연구원〉SW센터 PMO실 TED파트(ay.shin@lge.com)</dc:creator>
  <cp:lastModifiedBy>윤세나/선임연구원/SW사업화PMO SW플랫폼사업화Task(sena.yoon@lge.com)</cp:lastModifiedBy>
  <cp:revision>24</cp:revision>
  <cp:lastPrinted>2017-04-23T23:21:37Z</cp:lastPrinted>
  <dcterms:created xsi:type="dcterms:W3CDTF">2017-06-07T07:21:24Z</dcterms:created>
  <dcterms:modified xsi:type="dcterms:W3CDTF">2019-09-27T05:11:21Z</dcterms:modified>
</cp:coreProperties>
</file>